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 Bold" panose="020B0604020202020204" charset="0"/>
      <p:regular r:id="rId15"/>
    </p:embeddedFont>
    <p:embeddedFont>
      <p:font typeface="More Sugar" panose="020B0604020202020204" charset="0"/>
      <p:regular r:id="rId16"/>
    </p:embeddedFont>
    <p:embeddedFont>
      <p:font typeface="Nunito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2537C-FE66-416F-C302-FF507A3CC18A}" v="44" dt="2023-06-22T02:43:22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EC32537C-FE66-416F-C302-FF507A3CC18A}"/>
    <pc:docChg chg="modSld">
      <pc:chgData name="Guest User" userId="S::urn:spo:anon#c21937faaf700f7f0357fba761bb4af3457b14c0eab0b4cf74489e6d7bae9a5c::" providerId="AD" clId="Web-{EC32537C-FE66-416F-C302-FF507A3CC18A}" dt="2023-06-22T02:43:19.326" v="24" actId="1076"/>
      <pc:docMkLst>
        <pc:docMk/>
      </pc:docMkLst>
      <pc:sldChg chg="modSp">
        <pc:chgData name="Guest User" userId="S::urn:spo:anon#c21937faaf700f7f0357fba761bb4af3457b14c0eab0b4cf74489e6d7bae9a5c::" providerId="AD" clId="Web-{EC32537C-FE66-416F-C302-FF507A3CC18A}" dt="2023-06-22T02:40:57.104" v="9" actId="20577"/>
        <pc:sldMkLst>
          <pc:docMk/>
          <pc:sldMk cId="0" sldId="258"/>
        </pc:sldMkLst>
        <pc:spChg chg="mod">
          <ac:chgData name="Guest User" userId="S::urn:spo:anon#c21937faaf700f7f0357fba761bb4af3457b14c0eab0b4cf74489e6d7bae9a5c::" providerId="AD" clId="Web-{EC32537C-FE66-416F-C302-FF507A3CC18A}" dt="2023-06-22T02:40:52.041" v="4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EC32537C-FE66-416F-C302-FF507A3CC18A}" dt="2023-06-22T02:40:57.104" v="9" actId="20577"/>
          <ac:spMkLst>
            <pc:docMk/>
            <pc:sldMk cId="0" sldId="258"/>
            <ac:spMk id="13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EC32537C-FE66-416F-C302-FF507A3CC18A}" dt="2023-06-22T02:41:27.230" v="14" actId="20577"/>
        <pc:sldMkLst>
          <pc:docMk/>
          <pc:sldMk cId="0" sldId="259"/>
        </pc:sldMkLst>
        <pc:spChg chg="mod">
          <ac:chgData name="Guest User" userId="S::urn:spo:anon#c21937faaf700f7f0357fba761bb4af3457b14c0eab0b4cf74489e6d7bae9a5c::" providerId="AD" clId="Web-{EC32537C-FE66-416F-C302-FF507A3CC18A}" dt="2023-06-22T02:41:27.230" v="14" actId="20577"/>
          <ac:spMkLst>
            <pc:docMk/>
            <pc:sldMk cId="0" sldId="259"/>
            <ac:spMk id="17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EC32537C-FE66-416F-C302-FF507A3CC18A}" dt="2023-06-22T02:42:42.794" v="22" actId="20577"/>
        <pc:sldMkLst>
          <pc:docMk/>
          <pc:sldMk cId="0" sldId="262"/>
        </pc:sldMkLst>
        <pc:spChg chg="mod">
          <ac:chgData name="Guest User" userId="S::urn:spo:anon#c21937faaf700f7f0357fba761bb4af3457b14c0eab0b4cf74489e6d7bae9a5c::" providerId="AD" clId="Web-{EC32537C-FE66-416F-C302-FF507A3CC18A}" dt="2023-06-22T02:42:42.794" v="22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EC32537C-FE66-416F-C302-FF507A3CC18A}" dt="2023-06-22T02:43:19.326" v="24" actId="1076"/>
        <pc:sldMkLst>
          <pc:docMk/>
          <pc:sldMk cId="0" sldId="264"/>
        </pc:sldMkLst>
        <pc:spChg chg="mod">
          <ac:chgData name="Guest User" userId="S::urn:spo:anon#c21937faaf700f7f0357fba761bb4af3457b14c0eab0b4cf74489e6d7bae9a5c::" providerId="AD" clId="Web-{EC32537C-FE66-416F-C302-FF507A3CC18A}" dt="2023-06-22T02:43:19.326" v="24" actId="1076"/>
          <ac:spMkLst>
            <pc:docMk/>
            <pc:sldMk cId="0" sldId="264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3" Type="http://schemas.openxmlformats.org/officeDocument/2006/relationships/image" Target="../media/image30.sv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image" Target="../media/image29.png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jpe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30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30.svg"/><Relationship Id="rId7" Type="http://schemas.openxmlformats.org/officeDocument/2006/relationships/image" Target="../media/image7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30.svg"/><Relationship Id="rId7" Type="http://schemas.openxmlformats.org/officeDocument/2006/relationships/image" Target="../media/image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0.svg"/><Relationship Id="rId7" Type="http://schemas.openxmlformats.org/officeDocument/2006/relationships/image" Target="../media/image85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48.svg"/><Relationship Id="rId10" Type="http://schemas.openxmlformats.org/officeDocument/2006/relationships/image" Target="../media/image88.png"/><Relationship Id="rId4" Type="http://schemas.openxmlformats.org/officeDocument/2006/relationships/image" Target="../media/image47.png"/><Relationship Id="rId9" Type="http://schemas.openxmlformats.org/officeDocument/2006/relationships/image" Target="../media/image8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9845" y="-629829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0" y="0"/>
                </a:lnTo>
                <a:lnTo>
                  <a:pt x="20957720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17019" y="1670293"/>
            <a:ext cx="13453962" cy="7774652"/>
            <a:chOff x="0" y="0"/>
            <a:chExt cx="5490351" cy="31727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3172714"/>
            </a:xfrm>
            <a:custGeom>
              <a:avLst/>
              <a:gdLst/>
              <a:ahLst/>
              <a:cxnLst/>
              <a:rect l="l" t="t" r="r" b="b"/>
              <a:pathLst>
                <a:path w="5490351" h="3172714">
                  <a:moveTo>
                    <a:pt x="5365891" y="3172714"/>
                  </a:moveTo>
                  <a:lnTo>
                    <a:pt x="124460" y="3172714"/>
                  </a:lnTo>
                  <a:cubicBezTo>
                    <a:pt x="55880" y="3172714"/>
                    <a:pt x="0" y="3116834"/>
                    <a:pt x="0" y="30482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3048254"/>
                  </a:lnTo>
                  <a:cubicBezTo>
                    <a:pt x="5490351" y="3116834"/>
                    <a:pt x="5434471" y="3172714"/>
                    <a:pt x="5365891" y="3172714"/>
                  </a:cubicBezTo>
                  <a:close/>
                </a:path>
              </a:pathLst>
            </a:custGeom>
            <a:solidFill>
              <a:srgbClr val="51604D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163293" y="1028700"/>
            <a:ext cx="5003304" cy="782571"/>
            <a:chOff x="0" y="0"/>
            <a:chExt cx="38779425" cy="6065520"/>
          </a:xfrm>
        </p:grpSpPr>
        <p:sp>
          <p:nvSpPr>
            <p:cNvPr id="6" name="Freeform 6"/>
            <p:cNvSpPr/>
            <p:nvPr/>
          </p:nvSpPr>
          <p:spPr>
            <a:xfrm>
              <a:off x="-50800" y="0"/>
              <a:ext cx="38881025" cy="6066790"/>
            </a:xfrm>
            <a:custGeom>
              <a:avLst/>
              <a:gdLst/>
              <a:ahLst/>
              <a:cxnLst/>
              <a:rect l="l" t="t" r="r" b="b"/>
              <a:pathLst>
                <a:path w="38881025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37124615" y="6066790"/>
                  </a:lnTo>
                  <a:lnTo>
                    <a:pt x="37124615" y="0"/>
                  </a:lnTo>
                  <a:lnTo>
                    <a:pt x="1692910" y="0"/>
                  </a:lnTo>
                  <a:close/>
                  <a:moveTo>
                    <a:pt x="37581815" y="0"/>
                  </a:moveTo>
                  <a:lnTo>
                    <a:pt x="37124615" y="0"/>
                  </a:lnTo>
                  <a:lnTo>
                    <a:pt x="37124615" y="6065520"/>
                  </a:lnTo>
                  <a:lnTo>
                    <a:pt x="37134775" y="6065520"/>
                  </a:lnTo>
                  <a:cubicBezTo>
                    <a:pt x="37873915" y="6065520"/>
                    <a:pt x="38522886" y="5462270"/>
                    <a:pt x="38576225" y="4725670"/>
                  </a:cubicBezTo>
                  <a:lnTo>
                    <a:pt x="38826415" y="1338580"/>
                  </a:lnTo>
                  <a:cubicBezTo>
                    <a:pt x="38881025" y="603250"/>
                    <a:pt x="38320954" y="0"/>
                    <a:pt x="37581815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51604D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374557" y="7553626"/>
            <a:ext cx="2620274" cy="2704799"/>
          </a:xfrm>
          <a:custGeom>
            <a:avLst/>
            <a:gdLst/>
            <a:ahLst/>
            <a:cxnLst/>
            <a:rect l="l" t="t" r="r" b="b"/>
            <a:pathLst>
              <a:path w="2620274" h="2704799">
                <a:moveTo>
                  <a:pt x="0" y="0"/>
                </a:moveTo>
                <a:lnTo>
                  <a:pt x="2620274" y="0"/>
                </a:lnTo>
                <a:lnTo>
                  <a:pt x="2620274" y="2704799"/>
                </a:lnTo>
                <a:lnTo>
                  <a:pt x="0" y="270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64291" y="7582201"/>
            <a:ext cx="3367139" cy="2442706"/>
          </a:xfrm>
          <a:custGeom>
            <a:avLst/>
            <a:gdLst/>
            <a:ahLst/>
            <a:cxnLst/>
            <a:rect l="l" t="t" r="r" b="b"/>
            <a:pathLst>
              <a:path w="3367139" h="2442706">
                <a:moveTo>
                  <a:pt x="0" y="0"/>
                </a:moveTo>
                <a:lnTo>
                  <a:pt x="3367139" y="0"/>
                </a:lnTo>
                <a:lnTo>
                  <a:pt x="3367139" y="2442706"/>
                </a:lnTo>
                <a:lnTo>
                  <a:pt x="0" y="2442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99298">
            <a:off x="14424176" y="2534116"/>
            <a:ext cx="588964" cy="1732247"/>
          </a:xfrm>
          <a:custGeom>
            <a:avLst/>
            <a:gdLst/>
            <a:ahLst/>
            <a:cxnLst/>
            <a:rect l="l" t="t" r="r" b="b"/>
            <a:pathLst>
              <a:path w="588964" h="1732247">
                <a:moveTo>
                  <a:pt x="0" y="0"/>
                </a:moveTo>
                <a:lnTo>
                  <a:pt x="588964" y="0"/>
                </a:lnTo>
                <a:lnTo>
                  <a:pt x="588964" y="1732247"/>
                </a:lnTo>
                <a:lnTo>
                  <a:pt x="0" y="1732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22827" y="5363835"/>
            <a:ext cx="660080" cy="660080"/>
          </a:xfrm>
          <a:custGeom>
            <a:avLst/>
            <a:gdLst/>
            <a:ahLst/>
            <a:cxnLst/>
            <a:rect l="l" t="t" r="r" b="b"/>
            <a:pathLst>
              <a:path w="660080" h="660080">
                <a:moveTo>
                  <a:pt x="0" y="0"/>
                </a:moveTo>
                <a:lnTo>
                  <a:pt x="660080" y="0"/>
                </a:lnTo>
                <a:lnTo>
                  <a:pt x="660080" y="660079"/>
                </a:lnTo>
                <a:lnTo>
                  <a:pt x="0" y="660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581708">
            <a:off x="3732469" y="5745766"/>
            <a:ext cx="756699" cy="433382"/>
          </a:xfrm>
          <a:custGeom>
            <a:avLst/>
            <a:gdLst/>
            <a:ahLst/>
            <a:cxnLst/>
            <a:rect l="l" t="t" r="r" b="b"/>
            <a:pathLst>
              <a:path w="756699" h="433382">
                <a:moveTo>
                  <a:pt x="0" y="0"/>
                </a:moveTo>
                <a:lnTo>
                  <a:pt x="756699" y="0"/>
                </a:lnTo>
                <a:lnTo>
                  <a:pt x="756699" y="433382"/>
                </a:lnTo>
                <a:lnTo>
                  <a:pt x="0" y="433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827737" y="2547394"/>
            <a:ext cx="707523" cy="711403"/>
          </a:xfrm>
          <a:custGeom>
            <a:avLst/>
            <a:gdLst/>
            <a:ahLst/>
            <a:cxnLst/>
            <a:rect l="l" t="t" r="r" b="b"/>
            <a:pathLst>
              <a:path w="707523" h="711403">
                <a:moveTo>
                  <a:pt x="0" y="0"/>
                </a:moveTo>
                <a:lnTo>
                  <a:pt x="707522" y="0"/>
                </a:lnTo>
                <a:lnTo>
                  <a:pt x="707522" y="711403"/>
                </a:lnTo>
                <a:lnTo>
                  <a:pt x="0" y="7114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6059" y="2610484"/>
            <a:ext cx="1463056" cy="585222"/>
          </a:xfrm>
          <a:custGeom>
            <a:avLst/>
            <a:gdLst/>
            <a:ahLst/>
            <a:cxnLst/>
            <a:rect l="l" t="t" r="r" b="b"/>
            <a:pathLst>
              <a:path w="1463056" h="585222">
                <a:moveTo>
                  <a:pt x="0" y="0"/>
                </a:moveTo>
                <a:lnTo>
                  <a:pt x="1463056" y="0"/>
                </a:lnTo>
                <a:lnTo>
                  <a:pt x="1463056" y="585222"/>
                </a:lnTo>
                <a:lnTo>
                  <a:pt x="0" y="58522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26524" y="5585153"/>
            <a:ext cx="1842126" cy="438761"/>
          </a:xfrm>
          <a:custGeom>
            <a:avLst/>
            <a:gdLst/>
            <a:ahLst/>
            <a:cxnLst/>
            <a:rect l="l" t="t" r="r" b="b"/>
            <a:pathLst>
              <a:path w="1842126" h="438761">
                <a:moveTo>
                  <a:pt x="0" y="0"/>
                </a:moveTo>
                <a:lnTo>
                  <a:pt x="1842126" y="0"/>
                </a:lnTo>
                <a:lnTo>
                  <a:pt x="1842126" y="438761"/>
                </a:lnTo>
                <a:lnTo>
                  <a:pt x="0" y="4387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69342" y="3363027"/>
            <a:ext cx="11149316" cy="197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>
                <a:solidFill>
                  <a:srgbClr val="FFFBEC"/>
                </a:solidFill>
                <a:latin typeface="More Sugar"/>
              </a:rPr>
              <a:t>English Year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35259" y="6758496"/>
            <a:ext cx="9129032" cy="81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4"/>
              </a:lnSpc>
            </a:pPr>
            <a:r>
              <a:rPr lang="en-US" sz="4788">
                <a:solidFill>
                  <a:srgbClr val="FFFBEC"/>
                </a:solidFill>
                <a:latin typeface="Nunito"/>
              </a:rPr>
              <a:t>Module 4- Year In, Year Out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9881" y="-453230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1" y="0"/>
                </a:lnTo>
                <a:lnTo>
                  <a:pt x="20957721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3714112" y="2249387"/>
            <a:ext cx="3787770" cy="4967568"/>
          </a:xfrm>
          <a:custGeom>
            <a:avLst/>
            <a:gdLst/>
            <a:ahLst/>
            <a:cxnLst/>
            <a:rect l="l" t="t" r="r" b="b"/>
            <a:pathLst>
              <a:path w="3787770" h="4967568">
                <a:moveTo>
                  <a:pt x="3787770" y="0"/>
                </a:moveTo>
                <a:lnTo>
                  <a:pt x="0" y="0"/>
                </a:lnTo>
                <a:lnTo>
                  <a:pt x="0" y="4967567"/>
                </a:lnTo>
                <a:lnTo>
                  <a:pt x="3787770" y="4967567"/>
                </a:lnTo>
                <a:lnTo>
                  <a:pt x="37877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15890" y="528980"/>
            <a:ext cx="7856220" cy="9229040"/>
          </a:xfrm>
          <a:custGeom>
            <a:avLst/>
            <a:gdLst/>
            <a:ahLst/>
            <a:cxnLst/>
            <a:rect l="l" t="t" r="r" b="b"/>
            <a:pathLst>
              <a:path w="7856220" h="9229040">
                <a:moveTo>
                  <a:pt x="0" y="0"/>
                </a:moveTo>
                <a:lnTo>
                  <a:pt x="7856220" y="0"/>
                </a:lnTo>
                <a:lnTo>
                  <a:pt x="7856220" y="9229040"/>
                </a:lnTo>
                <a:lnTo>
                  <a:pt x="0" y="9229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78630" y="2748164"/>
            <a:ext cx="5930740" cy="256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51604D"/>
                </a:solidFill>
                <a:latin typeface="More Sugar"/>
              </a:rPr>
              <a:t>Welcome, Students!</a:t>
            </a:r>
          </a:p>
        </p:txBody>
      </p:sp>
      <p:sp>
        <p:nvSpPr>
          <p:cNvPr id="6" name="Freeform 6"/>
          <p:cNvSpPr/>
          <p:nvPr/>
        </p:nvSpPr>
        <p:spPr>
          <a:xfrm>
            <a:off x="10932264" y="5635407"/>
            <a:ext cx="4796226" cy="4307883"/>
          </a:xfrm>
          <a:custGeom>
            <a:avLst/>
            <a:gdLst/>
            <a:ahLst/>
            <a:cxnLst/>
            <a:rect l="l" t="t" r="r" b="b"/>
            <a:pathLst>
              <a:path w="4796226" h="4307883">
                <a:moveTo>
                  <a:pt x="0" y="0"/>
                </a:moveTo>
                <a:lnTo>
                  <a:pt x="4796226" y="0"/>
                </a:lnTo>
                <a:lnTo>
                  <a:pt x="4796226" y="4307883"/>
                </a:lnTo>
                <a:lnTo>
                  <a:pt x="0" y="4307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14112" y="7200900"/>
            <a:ext cx="3408343" cy="3086100"/>
          </a:xfrm>
          <a:custGeom>
            <a:avLst/>
            <a:gdLst/>
            <a:ahLst/>
            <a:cxnLst/>
            <a:rect l="l" t="t" r="r" b="b"/>
            <a:pathLst>
              <a:path w="3408343" h="3086100">
                <a:moveTo>
                  <a:pt x="0" y="0"/>
                </a:moveTo>
                <a:lnTo>
                  <a:pt x="3408343" y="0"/>
                </a:lnTo>
                <a:lnTo>
                  <a:pt x="3408343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9845" y="-629829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0" y="0"/>
                </a:lnTo>
                <a:lnTo>
                  <a:pt x="20957720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704816"/>
            <a:ext cx="16230600" cy="8582184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4" name="Freeform 4"/>
          <p:cNvSpPr/>
          <p:nvPr/>
        </p:nvSpPr>
        <p:spPr>
          <a:xfrm>
            <a:off x="1243880" y="284787"/>
            <a:ext cx="2363891" cy="2376856"/>
          </a:xfrm>
          <a:custGeom>
            <a:avLst/>
            <a:gdLst/>
            <a:ahLst/>
            <a:cxnLst/>
            <a:rect l="l" t="t" r="r" b="b"/>
            <a:pathLst>
              <a:path w="2363891" h="2376856">
                <a:moveTo>
                  <a:pt x="0" y="0"/>
                </a:moveTo>
                <a:lnTo>
                  <a:pt x="2363891" y="0"/>
                </a:lnTo>
                <a:lnTo>
                  <a:pt x="2363891" y="2376856"/>
                </a:lnTo>
                <a:lnTo>
                  <a:pt x="0" y="237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34185" y="6134100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4251" y="8334375"/>
            <a:ext cx="3243149" cy="2146375"/>
          </a:xfrm>
          <a:custGeom>
            <a:avLst/>
            <a:gdLst/>
            <a:ahLst/>
            <a:cxnLst/>
            <a:rect l="l" t="t" r="r" b="b"/>
            <a:pathLst>
              <a:path w="3243149" h="2146375">
                <a:moveTo>
                  <a:pt x="0" y="0"/>
                </a:moveTo>
                <a:lnTo>
                  <a:pt x="3243149" y="0"/>
                </a:lnTo>
                <a:lnTo>
                  <a:pt x="3243149" y="2146375"/>
                </a:lnTo>
                <a:lnTo>
                  <a:pt x="0" y="21463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07771" y="2077479"/>
            <a:ext cx="1074245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 spc="126" dirty="0">
                <a:solidFill>
                  <a:srgbClr val="253140"/>
                </a:solidFill>
                <a:latin typeface="More Sugar"/>
              </a:rPr>
              <a:t>Learning Objectives</a:t>
            </a:r>
          </a:p>
        </p:txBody>
      </p:sp>
      <p:sp>
        <p:nvSpPr>
          <p:cNvPr id="8" name="Freeform 8"/>
          <p:cNvSpPr/>
          <p:nvPr/>
        </p:nvSpPr>
        <p:spPr>
          <a:xfrm rot="2508546">
            <a:off x="15273693" y="1600941"/>
            <a:ext cx="1359132" cy="543653"/>
          </a:xfrm>
          <a:custGeom>
            <a:avLst/>
            <a:gdLst/>
            <a:ahLst/>
            <a:cxnLst/>
            <a:rect l="l" t="t" r="r" b="b"/>
            <a:pathLst>
              <a:path w="1359132" h="543653">
                <a:moveTo>
                  <a:pt x="0" y="0"/>
                </a:moveTo>
                <a:lnTo>
                  <a:pt x="1359132" y="0"/>
                </a:lnTo>
                <a:lnTo>
                  <a:pt x="1359132" y="543653"/>
                </a:lnTo>
                <a:lnTo>
                  <a:pt x="0" y="543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743005">
            <a:off x="16254275" y="4623355"/>
            <a:ext cx="1405308" cy="459919"/>
          </a:xfrm>
          <a:custGeom>
            <a:avLst/>
            <a:gdLst/>
            <a:ahLst/>
            <a:cxnLst/>
            <a:rect l="l" t="t" r="r" b="b"/>
            <a:pathLst>
              <a:path w="1405308" h="459919">
                <a:moveTo>
                  <a:pt x="0" y="0"/>
                </a:moveTo>
                <a:lnTo>
                  <a:pt x="1405308" y="0"/>
                </a:lnTo>
                <a:lnTo>
                  <a:pt x="1405308" y="459919"/>
                </a:lnTo>
                <a:lnTo>
                  <a:pt x="0" y="4599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0756" y="3926932"/>
            <a:ext cx="1023193" cy="768325"/>
          </a:xfrm>
          <a:custGeom>
            <a:avLst/>
            <a:gdLst/>
            <a:ahLst/>
            <a:cxnLst/>
            <a:rect l="l" t="t" r="r" b="b"/>
            <a:pathLst>
              <a:path w="1023193" h="768325">
                <a:moveTo>
                  <a:pt x="0" y="0"/>
                </a:moveTo>
                <a:lnTo>
                  <a:pt x="1023194" y="0"/>
                </a:lnTo>
                <a:lnTo>
                  <a:pt x="1023194" y="768325"/>
                </a:lnTo>
                <a:lnTo>
                  <a:pt x="0" y="768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7563" y="5995908"/>
            <a:ext cx="1023193" cy="1023193"/>
          </a:xfrm>
          <a:custGeom>
            <a:avLst/>
            <a:gdLst/>
            <a:ahLst/>
            <a:cxnLst/>
            <a:rect l="l" t="t" r="r" b="b"/>
            <a:pathLst>
              <a:path w="1023193" h="1023193">
                <a:moveTo>
                  <a:pt x="0" y="0"/>
                </a:moveTo>
                <a:lnTo>
                  <a:pt x="1023193" y="0"/>
                </a:lnTo>
                <a:lnTo>
                  <a:pt x="1023193" y="1023193"/>
                </a:lnTo>
                <a:lnTo>
                  <a:pt x="0" y="10231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054655">
            <a:off x="16812736" y="2837681"/>
            <a:ext cx="626794" cy="626794"/>
          </a:xfrm>
          <a:custGeom>
            <a:avLst/>
            <a:gdLst/>
            <a:ahLst/>
            <a:cxnLst/>
            <a:rect l="l" t="t" r="r" b="b"/>
            <a:pathLst>
              <a:path w="626794" h="626794">
                <a:moveTo>
                  <a:pt x="0" y="0"/>
                </a:moveTo>
                <a:lnTo>
                  <a:pt x="626795" y="0"/>
                </a:lnTo>
                <a:lnTo>
                  <a:pt x="626795" y="626794"/>
                </a:lnTo>
                <a:lnTo>
                  <a:pt x="0" y="62679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02192" y="3491252"/>
            <a:ext cx="11563326" cy="676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3500" dirty="0">
                <a:solidFill>
                  <a:srgbClr val="253140"/>
                </a:solidFill>
                <a:latin typeface="Nunito"/>
              </a:rPr>
              <a:t>By the end of the lesson, pupils will be able to: </a:t>
            </a:r>
            <a:endParaRPr lang="en-US"/>
          </a:p>
          <a:p>
            <a:pPr marL="756920" lvl="1" indent="-378460">
              <a:lnSpc>
                <a:spcPts val="5260"/>
              </a:lnSpc>
              <a:buFont typeface="Arial"/>
              <a:buChar char="•"/>
            </a:pPr>
            <a:r>
              <a:rPr lang="en-US" sz="3500" dirty="0">
                <a:solidFill>
                  <a:srgbClr val="253140"/>
                </a:solidFill>
                <a:latin typeface="Nunito"/>
              </a:rPr>
              <a:t>Spell an increased range of familiar high frequency words accurately in guided writing.</a:t>
            </a:r>
          </a:p>
          <a:p>
            <a:pPr marL="756920" lvl="1" indent="-378460">
              <a:lnSpc>
                <a:spcPts val="5260"/>
              </a:lnSpc>
              <a:buFont typeface="Arial"/>
              <a:buChar char="•"/>
            </a:pPr>
            <a:r>
              <a:rPr lang="en-US" sz="3500" dirty="0">
                <a:solidFill>
                  <a:srgbClr val="253140"/>
                </a:solidFill>
                <a:latin typeface="Nunito"/>
              </a:rPr>
              <a:t>Find out about and describe basic everyday routines.</a:t>
            </a:r>
          </a:p>
          <a:p>
            <a:pPr marL="756920" lvl="1" indent="-378460">
              <a:lnSpc>
                <a:spcPts val="5260"/>
              </a:lnSpc>
              <a:buFont typeface="Arial"/>
              <a:buChar char="•"/>
            </a:pPr>
            <a:r>
              <a:rPr lang="en-US" sz="3500" dirty="0">
                <a:solidFill>
                  <a:srgbClr val="253140"/>
                </a:solidFill>
                <a:latin typeface="Nunito"/>
              </a:rPr>
              <a:t>Understand with support, the main idea of short simple texts.</a:t>
            </a:r>
          </a:p>
          <a:p>
            <a:pPr marL="756920" lvl="1" indent="-378460">
              <a:lnSpc>
                <a:spcPts val="5260"/>
              </a:lnSpc>
              <a:buFont typeface="Arial"/>
              <a:buChar char="•"/>
            </a:pPr>
            <a:r>
              <a:rPr lang="en-US" sz="3500" dirty="0">
                <a:solidFill>
                  <a:srgbClr val="253140"/>
                </a:solidFill>
                <a:latin typeface="Nunito"/>
              </a:rPr>
              <a:t>Keep interaction going in short exchanges by repeating key words from the other speaker.</a:t>
            </a:r>
          </a:p>
          <a:p>
            <a:pPr algn="ctr">
              <a:lnSpc>
                <a:spcPts val="5260"/>
              </a:lnSpc>
            </a:pPr>
            <a:endParaRPr lang="en-US" sz="3506">
              <a:solidFill>
                <a:srgbClr val="253140"/>
              </a:solidFill>
              <a:latin typeface="Nunito"/>
            </a:endParaRPr>
          </a:p>
          <a:p>
            <a:pPr algn="ctr">
              <a:lnSpc>
                <a:spcPts val="5260"/>
              </a:lnSpc>
            </a:pPr>
            <a:endParaRPr lang="en-US" sz="3506">
              <a:solidFill>
                <a:srgbClr val="253140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2549" y="-776773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1" y="0"/>
                </a:lnTo>
                <a:lnTo>
                  <a:pt x="20957721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55305"/>
            <a:ext cx="6695950" cy="9950504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4" name="AutoShape 4"/>
          <p:cNvSpPr/>
          <p:nvPr/>
        </p:nvSpPr>
        <p:spPr>
          <a:xfrm>
            <a:off x="1953381" y="5423668"/>
            <a:ext cx="4870228" cy="4154453"/>
          </a:xfrm>
          <a:prstGeom prst="rect">
            <a:avLst/>
          </a:prstGeom>
          <a:solidFill>
            <a:srgbClr val="FFA835"/>
          </a:solidFill>
        </p:spPr>
      </p:sp>
      <p:grpSp>
        <p:nvGrpSpPr>
          <p:cNvPr id="5" name="Group 5"/>
          <p:cNvGrpSpPr/>
          <p:nvPr/>
        </p:nvGrpSpPr>
        <p:grpSpPr>
          <a:xfrm>
            <a:off x="2054089" y="5542055"/>
            <a:ext cx="4645172" cy="3917123"/>
            <a:chOff x="0" y="0"/>
            <a:chExt cx="6193563" cy="52228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0421" r="10421"/>
            <a:stretch>
              <a:fillRect/>
            </a:stretch>
          </p:blipFill>
          <p:spPr>
            <a:xfrm>
              <a:off x="0" y="0"/>
              <a:ext cx="6193563" cy="522283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3538025" y="212055"/>
            <a:ext cx="1677300" cy="1686499"/>
          </a:xfrm>
          <a:custGeom>
            <a:avLst/>
            <a:gdLst/>
            <a:ahLst/>
            <a:cxnLst/>
            <a:rect l="l" t="t" r="r" b="b"/>
            <a:pathLst>
              <a:path w="1677300" h="1686499">
                <a:moveTo>
                  <a:pt x="0" y="0"/>
                </a:moveTo>
                <a:lnTo>
                  <a:pt x="1677300" y="0"/>
                </a:lnTo>
                <a:lnTo>
                  <a:pt x="1677300" y="1686499"/>
                </a:lnTo>
                <a:lnTo>
                  <a:pt x="0" y="1686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1681838" y="781199"/>
            <a:ext cx="6021473" cy="8229600"/>
          </a:xfrm>
          <a:prstGeom prst="rect">
            <a:avLst/>
          </a:prstGeom>
          <a:solidFill>
            <a:srgbClr val="DB9463"/>
          </a:solidFill>
        </p:spPr>
      </p:sp>
      <p:sp>
        <p:nvSpPr>
          <p:cNvPr id="9" name="AutoShape 9"/>
          <p:cNvSpPr/>
          <p:nvPr/>
        </p:nvSpPr>
        <p:spPr>
          <a:xfrm>
            <a:off x="10563350" y="1028700"/>
            <a:ext cx="6695950" cy="8229600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10" name="Freeform 10"/>
          <p:cNvSpPr/>
          <p:nvPr/>
        </p:nvSpPr>
        <p:spPr>
          <a:xfrm rot="4067540">
            <a:off x="15886602" y="659946"/>
            <a:ext cx="1164686" cy="1231880"/>
          </a:xfrm>
          <a:custGeom>
            <a:avLst/>
            <a:gdLst/>
            <a:ahLst/>
            <a:cxnLst/>
            <a:rect l="l" t="t" r="r" b="b"/>
            <a:pathLst>
              <a:path w="1164686" h="1231880">
                <a:moveTo>
                  <a:pt x="0" y="0"/>
                </a:moveTo>
                <a:lnTo>
                  <a:pt x="1164687" y="0"/>
                </a:lnTo>
                <a:lnTo>
                  <a:pt x="1164687" y="1231880"/>
                </a:lnTo>
                <a:lnTo>
                  <a:pt x="0" y="1231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43646">
            <a:off x="10406999" y="7087925"/>
            <a:ext cx="1279821" cy="2461194"/>
          </a:xfrm>
          <a:custGeom>
            <a:avLst/>
            <a:gdLst/>
            <a:ahLst/>
            <a:cxnLst/>
            <a:rect l="l" t="t" r="r" b="b"/>
            <a:pathLst>
              <a:path w="1279821" h="2461194">
                <a:moveTo>
                  <a:pt x="0" y="0"/>
                </a:moveTo>
                <a:lnTo>
                  <a:pt x="1279821" y="0"/>
                </a:lnTo>
                <a:lnTo>
                  <a:pt x="1279821" y="2461194"/>
                </a:lnTo>
                <a:lnTo>
                  <a:pt x="0" y="2461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29426" y="7450257"/>
            <a:ext cx="2373885" cy="2127864"/>
          </a:xfrm>
          <a:custGeom>
            <a:avLst/>
            <a:gdLst/>
            <a:ahLst/>
            <a:cxnLst/>
            <a:rect l="l" t="t" r="r" b="b"/>
            <a:pathLst>
              <a:path w="2373885" h="2127864">
                <a:moveTo>
                  <a:pt x="0" y="0"/>
                </a:moveTo>
                <a:lnTo>
                  <a:pt x="2373885" y="0"/>
                </a:lnTo>
                <a:lnTo>
                  <a:pt x="2373885" y="2127864"/>
                </a:lnTo>
                <a:lnTo>
                  <a:pt x="0" y="21278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41896" y="625105"/>
            <a:ext cx="1301562" cy="1301562"/>
          </a:xfrm>
          <a:custGeom>
            <a:avLst/>
            <a:gdLst/>
            <a:ahLst/>
            <a:cxnLst/>
            <a:rect l="l" t="t" r="r" b="b"/>
            <a:pathLst>
              <a:path w="1301562" h="1301562">
                <a:moveTo>
                  <a:pt x="0" y="0"/>
                </a:moveTo>
                <a:lnTo>
                  <a:pt x="1301562" y="0"/>
                </a:lnTo>
                <a:lnTo>
                  <a:pt x="1301562" y="1301562"/>
                </a:lnTo>
                <a:lnTo>
                  <a:pt x="0" y="13015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354560">
            <a:off x="6763780" y="878258"/>
            <a:ext cx="1355146" cy="1086581"/>
          </a:xfrm>
          <a:custGeom>
            <a:avLst/>
            <a:gdLst/>
            <a:ahLst/>
            <a:cxnLst/>
            <a:rect l="l" t="t" r="r" b="b"/>
            <a:pathLst>
              <a:path w="1355146" h="1086581">
                <a:moveTo>
                  <a:pt x="0" y="0"/>
                </a:moveTo>
                <a:lnTo>
                  <a:pt x="1355146" y="0"/>
                </a:lnTo>
                <a:lnTo>
                  <a:pt x="1355146" y="1086581"/>
                </a:lnTo>
                <a:lnTo>
                  <a:pt x="0" y="10865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8462104">
            <a:off x="7379996" y="2995622"/>
            <a:ext cx="709214" cy="550608"/>
          </a:xfrm>
          <a:custGeom>
            <a:avLst/>
            <a:gdLst/>
            <a:ahLst/>
            <a:cxnLst/>
            <a:rect l="l" t="t" r="r" b="b"/>
            <a:pathLst>
              <a:path w="709214" h="550608">
                <a:moveTo>
                  <a:pt x="0" y="0"/>
                </a:moveTo>
                <a:lnTo>
                  <a:pt x="709214" y="0"/>
                </a:lnTo>
                <a:lnTo>
                  <a:pt x="709214" y="550608"/>
                </a:lnTo>
                <a:lnTo>
                  <a:pt x="0" y="5506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85370" y="2469726"/>
            <a:ext cx="6382609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120">
                <a:solidFill>
                  <a:srgbClr val="253140"/>
                </a:solidFill>
                <a:latin typeface="More Sugar"/>
              </a:rPr>
              <a:t>Today's Discussion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03404" y="3348670"/>
            <a:ext cx="6015842" cy="303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1"/>
              </a:lnSpc>
            </a:pPr>
            <a:r>
              <a:rPr lang="en-US" sz="2800" dirty="0">
                <a:solidFill>
                  <a:srgbClr val="253140"/>
                </a:solidFill>
                <a:latin typeface="Nunito"/>
              </a:rPr>
              <a:t>Today, we will be talking about weather and seasons. We will be learning how to describe and talk about these topics. </a:t>
            </a:r>
            <a:endParaRPr lang="en-US" sz="2800" dirty="0"/>
          </a:p>
          <a:p>
            <a:pPr marL="0" lvl="0" indent="0" algn="ctr">
              <a:lnSpc>
                <a:spcPts val="4791"/>
              </a:lnSpc>
            </a:pPr>
            <a:r>
              <a:rPr lang="en-US" sz="2800" dirty="0">
                <a:solidFill>
                  <a:srgbClr val="253140"/>
                </a:solidFill>
                <a:latin typeface="Nunito"/>
              </a:rPr>
              <a:t>ARE YOU READY KIDS?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18016" y="-747790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1" y="0"/>
                </a:lnTo>
                <a:lnTo>
                  <a:pt x="20957721" y="11782580"/>
                </a:lnTo>
                <a:lnTo>
                  <a:pt x="0" y="11782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52547" y="514488"/>
            <a:ext cx="6694219" cy="2242468"/>
            <a:chOff x="0" y="0"/>
            <a:chExt cx="2264464" cy="7585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4464" cy="758563"/>
            </a:xfrm>
            <a:custGeom>
              <a:avLst/>
              <a:gdLst/>
              <a:ahLst/>
              <a:cxnLst/>
              <a:rect l="l" t="t" r="r" b="b"/>
              <a:pathLst>
                <a:path w="2264464" h="758563">
                  <a:moveTo>
                    <a:pt x="2140004" y="758563"/>
                  </a:moveTo>
                  <a:lnTo>
                    <a:pt x="124460" y="758563"/>
                  </a:lnTo>
                  <a:cubicBezTo>
                    <a:pt x="55880" y="758563"/>
                    <a:pt x="0" y="702683"/>
                    <a:pt x="0" y="6341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0004" y="0"/>
                  </a:lnTo>
                  <a:cubicBezTo>
                    <a:pt x="2208584" y="0"/>
                    <a:pt x="2264464" y="55880"/>
                    <a:pt x="2264464" y="124460"/>
                  </a:cubicBezTo>
                  <a:lnTo>
                    <a:pt x="2264464" y="634103"/>
                  </a:lnTo>
                  <a:cubicBezTo>
                    <a:pt x="2264464" y="702683"/>
                    <a:pt x="2208584" y="758563"/>
                    <a:pt x="2140004" y="758563"/>
                  </a:cubicBezTo>
                  <a:close/>
                </a:path>
              </a:pathLst>
            </a:custGeom>
            <a:solidFill>
              <a:srgbClr val="FFFBEC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404294" y="3436209"/>
            <a:ext cx="4580538" cy="3414583"/>
          </a:xfrm>
          <a:custGeom>
            <a:avLst/>
            <a:gdLst/>
            <a:ahLst/>
            <a:cxnLst/>
            <a:rect l="l" t="t" r="r" b="b"/>
            <a:pathLst>
              <a:path w="4580538" h="3414583">
                <a:moveTo>
                  <a:pt x="0" y="0"/>
                </a:moveTo>
                <a:lnTo>
                  <a:pt x="4580538" y="0"/>
                </a:lnTo>
                <a:lnTo>
                  <a:pt x="4580538" y="3414582"/>
                </a:lnTo>
                <a:lnTo>
                  <a:pt x="0" y="3414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84832" y="5818594"/>
            <a:ext cx="5489964" cy="3273391"/>
          </a:xfrm>
          <a:custGeom>
            <a:avLst/>
            <a:gdLst/>
            <a:ahLst/>
            <a:cxnLst/>
            <a:rect l="l" t="t" r="r" b="b"/>
            <a:pathLst>
              <a:path w="5489964" h="3273391">
                <a:moveTo>
                  <a:pt x="0" y="0"/>
                </a:moveTo>
                <a:lnTo>
                  <a:pt x="5489964" y="0"/>
                </a:lnTo>
                <a:lnTo>
                  <a:pt x="5489964" y="3273391"/>
                </a:lnTo>
                <a:lnTo>
                  <a:pt x="0" y="3273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09204" y="401985"/>
            <a:ext cx="4078795" cy="411480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7699" y="612300"/>
            <a:ext cx="5432602" cy="3694170"/>
          </a:xfrm>
          <a:custGeom>
            <a:avLst/>
            <a:gdLst/>
            <a:ahLst/>
            <a:cxnLst/>
            <a:rect l="l" t="t" r="r" b="b"/>
            <a:pathLst>
              <a:path w="5432602" h="3694170">
                <a:moveTo>
                  <a:pt x="0" y="0"/>
                </a:moveTo>
                <a:lnTo>
                  <a:pt x="5432602" y="0"/>
                </a:lnTo>
                <a:lnTo>
                  <a:pt x="5432602" y="3694170"/>
                </a:lnTo>
                <a:lnTo>
                  <a:pt x="0" y="3694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32139" y="5519057"/>
            <a:ext cx="4351083" cy="3872464"/>
          </a:xfrm>
          <a:custGeom>
            <a:avLst/>
            <a:gdLst/>
            <a:ahLst/>
            <a:cxnLst/>
            <a:rect l="l" t="t" r="r" b="b"/>
            <a:pathLst>
              <a:path w="4351083" h="3872464">
                <a:moveTo>
                  <a:pt x="0" y="0"/>
                </a:moveTo>
                <a:lnTo>
                  <a:pt x="4351083" y="0"/>
                </a:lnTo>
                <a:lnTo>
                  <a:pt x="4351083" y="3872464"/>
                </a:lnTo>
                <a:lnTo>
                  <a:pt x="0" y="38724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84542" y="1021110"/>
            <a:ext cx="4928958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spc="70">
                <a:solidFill>
                  <a:srgbClr val="51604D"/>
                </a:solidFill>
                <a:latin typeface="More Sugar"/>
              </a:rPr>
              <a:t>TYPES OF WEATHERS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3731" y="4256405"/>
            <a:ext cx="458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604D"/>
                </a:solidFill>
                <a:latin typeface="Canva Sans Bold"/>
              </a:rPr>
              <a:t>SUNNY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92953" y="4536712"/>
            <a:ext cx="458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604D"/>
                </a:solidFill>
                <a:latin typeface="Canva Sans Bold"/>
              </a:rPr>
              <a:t>SNOWY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17412" y="9392657"/>
            <a:ext cx="458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604D"/>
                </a:solidFill>
                <a:latin typeface="Canva Sans Bold"/>
              </a:rPr>
              <a:t>CLOUDY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13500" y="8996735"/>
            <a:ext cx="458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604D"/>
                </a:solidFill>
                <a:latin typeface="Canva Sans Bold"/>
              </a:rPr>
              <a:t>WINDY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294" y="6964117"/>
            <a:ext cx="458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604D"/>
                </a:solidFill>
                <a:latin typeface="Canva Sans Bold"/>
              </a:rPr>
              <a:t>RAINY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18016" y="-747790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1" y="0"/>
                </a:lnTo>
                <a:lnTo>
                  <a:pt x="20957721" y="11782580"/>
                </a:lnTo>
                <a:lnTo>
                  <a:pt x="0" y="11782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52547" y="514488"/>
            <a:ext cx="6694219" cy="2242468"/>
            <a:chOff x="0" y="0"/>
            <a:chExt cx="2264464" cy="7585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4464" cy="758563"/>
            </a:xfrm>
            <a:custGeom>
              <a:avLst/>
              <a:gdLst/>
              <a:ahLst/>
              <a:cxnLst/>
              <a:rect l="l" t="t" r="r" b="b"/>
              <a:pathLst>
                <a:path w="2264464" h="758563">
                  <a:moveTo>
                    <a:pt x="2140004" y="758563"/>
                  </a:moveTo>
                  <a:lnTo>
                    <a:pt x="124460" y="758563"/>
                  </a:lnTo>
                  <a:cubicBezTo>
                    <a:pt x="55880" y="758563"/>
                    <a:pt x="0" y="702683"/>
                    <a:pt x="0" y="6341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0004" y="0"/>
                  </a:lnTo>
                  <a:cubicBezTo>
                    <a:pt x="2208584" y="0"/>
                    <a:pt x="2264464" y="55880"/>
                    <a:pt x="2264464" y="124460"/>
                  </a:cubicBezTo>
                  <a:lnTo>
                    <a:pt x="2264464" y="634103"/>
                  </a:lnTo>
                  <a:cubicBezTo>
                    <a:pt x="2264464" y="702683"/>
                    <a:pt x="2208584" y="758563"/>
                    <a:pt x="2140004" y="758563"/>
                  </a:cubicBezTo>
                  <a:close/>
                </a:path>
              </a:pathLst>
            </a:custGeom>
            <a:solidFill>
              <a:srgbClr val="FFFBEC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320792" y="5143500"/>
            <a:ext cx="5328080" cy="3558597"/>
          </a:xfrm>
          <a:custGeom>
            <a:avLst/>
            <a:gdLst/>
            <a:ahLst/>
            <a:cxnLst/>
            <a:rect l="l" t="t" r="r" b="b"/>
            <a:pathLst>
              <a:path w="5328080" h="3558597">
                <a:moveTo>
                  <a:pt x="0" y="0"/>
                </a:moveTo>
                <a:lnTo>
                  <a:pt x="5328080" y="0"/>
                </a:lnTo>
                <a:lnTo>
                  <a:pt x="5328080" y="3558597"/>
                </a:lnTo>
                <a:lnTo>
                  <a:pt x="0" y="355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58070" y="281041"/>
            <a:ext cx="5059341" cy="4951830"/>
          </a:xfrm>
          <a:custGeom>
            <a:avLst/>
            <a:gdLst/>
            <a:ahLst/>
            <a:cxnLst/>
            <a:rect l="l" t="t" r="r" b="b"/>
            <a:pathLst>
              <a:path w="5059341" h="4951830">
                <a:moveTo>
                  <a:pt x="0" y="0"/>
                </a:moveTo>
                <a:lnTo>
                  <a:pt x="5059342" y="0"/>
                </a:lnTo>
                <a:lnTo>
                  <a:pt x="5059342" y="4951830"/>
                </a:lnTo>
                <a:lnTo>
                  <a:pt x="0" y="4951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60412" y="281041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0" y="0"/>
                </a:moveTo>
                <a:lnTo>
                  <a:pt x="4689231" y="0"/>
                </a:lnTo>
                <a:lnTo>
                  <a:pt x="46892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017412" y="5266638"/>
            <a:ext cx="4136843" cy="4221269"/>
          </a:xfrm>
          <a:custGeom>
            <a:avLst/>
            <a:gdLst/>
            <a:ahLst/>
            <a:cxnLst/>
            <a:rect l="l" t="t" r="r" b="b"/>
            <a:pathLst>
              <a:path w="4136843" h="4221269">
                <a:moveTo>
                  <a:pt x="0" y="0"/>
                </a:moveTo>
                <a:lnTo>
                  <a:pt x="4136843" y="0"/>
                </a:lnTo>
                <a:lnTo>
                  <a:pt x="4136843" y="4221269"/>
                </a:lnTo>
                <a:lnTo>
                  <a:pt x="0" y="422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4542" y="1021110"/>
            <a:ext cx="4928958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spc="70">
                <a:solidFill>
                  <a:srgbClr val="51604D"/>
                </a:solidFill>
                <a:latin typeface="More Sugar"/>
              </a:rPr>
              <a:t>TYPES OF SEASONS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58070" y="5423807"/>
            <a:ext cx="458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604D"/>
                </a:solidFill>
                <a:latin typeface="Canva Sans Bold"/>
              </a:rPr>
              <a:t>AUTUMN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7612" y="4466276"/>
            <a:ext cx="458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604D"/>
                </a:solidFill>
                <a:latin typeface="Canva Sans Bold"/>
              </a:rPr>
              <a:t>SPRING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17412" y="9392657"/>
            <a:ext cx="458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604D"/>
                </a:solidFill>
                <a:latin typeface="Canva Sans Bold"/>
              </a:rPr>
              <a:t>SUMMER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68334" y="8996735"/>
            <a:ext cx="458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1604D"/>
                </a:solidFill>
                <a:latin typeface="Canva Sans Bold"/>
              </a:rPr>
              <a:t>WINTER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0274" y="0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0" y="0"/>
                </a:lnTo>
                <a:lnTo>
                  <a:pt x="20957720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705710"/>
            <a:ext cx="3329247" cy="4114800"/>
          </a:xfrm>
          <a:custGeom>
            <a:avLst/>
            <a:gdLst/>
            <a:ahLst/>
            <a:cxnLst/>
            <a:rect l="l" t="t" r="r" b="b"/>
            <a:pathLst>
              <a:path w="3329247" h="4114800">
                <a:moveTo>
                  <a:pt x="0" y="0"/>
                </a:moveTo>
                <a:lnTo>
                  <a:pt x="3329247" y="0"/>
                </a:lnTo>
                <a:lnTo>
                  <a:pt x="332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63675" y="3503690"/>
            <a:ext cx="3853905" cy="4518839"/>
          </a:xfrm>
          <a:custGeom>
            <a:avLst/>
            <a:gdLst/>
            <a:ahLst/>
            <a:cxnLst/>
            <a:rect l="l" t="t" r="r" b="b"/>
            <a:pathLst>
              <a:path w="3853905" h="4518839">
                <a:moveTo>
                  <a:pt x="0" y="0"/>
                </a:moveTo>
                <a:lnTo>
                  <a:pt x="3853905" y="0"/>
                </a:lnTo>
                <a:lnTo>
                  <a:pt x="3853905" y="4518840"/>
                </a:lnTo>
                <a:lnTo>
                  <a:pt x="0" y="45188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30986" y="4231654"/>
            <a:ext cx="7315200" cy="3319272"/>
          </a:xfrm>
          <a:custGeom>
            <a:avLst/>
            <a:gdLst/>
            <a:ahLst/>
            <a:cxnLst/>
            <a:rect l="l" t="t" r="r" b="b"/>
            <a:pathLst>
              <a:path w="7315200" h="3319272">
                <a:moveTo>
                  <a:pt x="0" y="0"/>
                </a:moveTo>
                <a:lnTo>
                  <a:pt x="7315200" y="0"/>
                </a:lnTo>
                <a:lnTo>
                  <a:pt x="7315200" y="3319272"/>
                </a:lnTo>
                <a:lnTo>
                  <a:pt x="0" y="3319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258" y="279777"/>
            <a:ext cx="8700978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 spc="114">
                <a:solidFill>
                  <a:srgbClr val="333034"/>
                </a:solidFill>
                <a:latin typeface="More Sugar"/>
              </a:rPr>
              <a:t>GUESSING GAME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365627"/>
            <a:ext cx="16244854" cy="1660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1"/>
              </a:lnSpc>
            </a:pPr>
            <a:r>
              <a:rPr lang="en-US" sz="4750" dirty="0">
                <a:solidFill>
                  <a:srgbClr val="333034"/>
                </a:solidFill>
                <a:latin typeface="Canva Sans Bold"/>
                <a:ea typeface="+mn-lt"/>
                <a:cs typeface="+mn-lt"/>
              </a:rPr>
              <a:t>Look at the pictures below, and guess the season / weather that these activities can take place.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09536" y="-349236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1" y="0"/>
                </a:lnTo>
                <a:lnTo>
                  <a:pt x="20957721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91098" y="5542055"/>
            <a:ext cx="6195444" cy="3936427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4" name="AutoShape 4"/>
          <p:cNvSpPr/>
          <p:nvPr/>
        </p:nvSpPr>
        <p:spPr>
          <a:xfrm>
            <a:off x="990183" y="5815296"/>
            <a:ext cx="7401084" cy="4244055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5" name="AutoShape 5"/>
          <p:cNvSpPr/>
          <p:nvPr/>
        </p:nvSpPr>
        <p:spPr>
          <a:xfrm>
            <a:off x="591098" y="626204"/>
            <a:ext cx="6195444" cy="3936427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6" name="AutoShape 6"/>
          <p:cNvSpPr/>
          <p:nvPr/>
        </p:nvSpPr>
        <p:spPr>
          <a:xfrm>
            <a:off x="990183" y="899445"/>
            <a:ext cx="7401084" cy="4244055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7" name="TextBox 7"/>
          <p:cNvSpPr txBox="1"/>
          <p:nvPr/>
        </p:nvSpPr>
        <p:spPr>
          <a:xfrm>
            <a:off x="591098" y="2205703"/>
            <a:ext cx="7405715" cy="139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96"/>
              </a:lnSpc>
            </a:pPr>
            <a:r>
              <a:rPr lang="en-US" sz="3409">
                <a:solidFill>
                  <a:srgbClr val="253140"/>
                </a:solidFill>
                <a:latin typeface="Nunito"/>
              </a:rPr>
              <a:t>WHAT IS YOUR FAVOURITE WEATHER / SEASON?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1937275" y="-957708"/>
            <a:ext cx="2773978" cy="7870072"/>
            <a:chOff x="0" y="0"/>
            <a:chExt cx="1742828" cy="4944588"/>
          </a:xfrm>
        </p:grpSpPr>
        <p:sp>
          <p:nvSpPr>
            <p:cNvPr id="9" name="Freeform 9"/>
            <p:cNvSpPr/>
            <p:nvPr/>
          </p:nvSpPr>
          <p:spPr>
            <a:xfrm>
              <a:off x="-9098" y="-6509"/>
              <a:ext cx="1757158" cy="4976641"/>
            </a:xfrm>
            <a:custGeom>
              <a:avLst/>
              <a:gdLst/>
              <a:ahLst/>
              <a:cxnLst/>
              <a:rect l="l" t="t" r="r" b="b"/>
              <a:pathLst>
                <a:path w="1757158" h="4976641">
                  <a:moveTo>
                    <a:pt x="63030" y="4383088"/>
                  </a:moveTo>
                  <a:cubicBezTo>
                    <a:pt x="63030" y="4383088"/>
                    <a:pt x="0" y="4136524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864085" y="6965"/>
                  </a:cubicBezTo>
                  <a:lnTo>
                    <a:pt x="864086" y="6965"/>
                  </a:lnTo>
                  <a:cubicBezTo>
                    <a:pt x="1080833" y="16819"/>
                    <a:pt x="1285148" y="36481"/>
                    <a:pt x="1419337" y="101690"/>
                  </a:cubicBezTo>
                  <a:cubicBezTo>
                    <a:pt x="1675383" y="226120"/>
                    <a:pt x="1757158" y="459160"/>
                    <a:pt x="1751670" y="704684"/>
                  </a:cubicBezTo>
                  <a:cubicBezTo>
                    <a:pt x="1751670" y="704684"/>
                    <a:pt x="1708382" y="1013073"/>
                    <a:pt x="1715816" y="1248607"/>
                  </a:cubicBezTo>
                  <a:cubicBezTo>
                    <a:pt x="1722939" y="4124889"/>
                    <a:pt x="1730095" y="4320493"/>
                    <a:pt x="1730095" y="4320493"/>
                  </a:cubicBezTo>
                  <a:cubicBezTo>
                    <a:pt x="1713414" y="4536225"/>
                    <a:pt x="1598770" y="4746837"/>
                    <a:pt x="1401901" y="4858461"/>
                  </a:cubicBezTo>
                  <a:cubicBezTo>
                    <a:pt x="1251549" y="4943709"/>
                    <a:pt x="1053518" y="4958807"/>
                    <a:pt x="826972" y="4948066"/>
                  </a:cubicBezTo>
                  <a:lnTo>
                    <a:pt x="826972" y="4948066"/>
                  </a:lnTo>
                  <a:cubicBezTo>
                    <a:pt x="645952" y="4942789"/>
                    <a:pt x="384604" y="4976642"/>
                    <a:pt x="254278" y="4867484"/>
                  </a:cubicBezTo>
                  <a:cubicBezTo>
                    <a:pt x="145767" y="4776599"/>
                    <a:pt x="81795" y="4583287"/>
                    <a:pt x="63030" y="4383088"/>
                  </a:cubicBezTo>
                  <a:close/>
                </a:path>
              </a:pathLst>
            </a:custGeom>
            <a:solidFill>
              <a:srgbClr val="FFFBE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033862" y="1739078"/>
            <a:ext cx="6580803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spc="121">
                <a:solidFill>
                  <a:srgbClr val="51604D"/>
                </a:solidFill>
                <a:latin typeface="More Sugar"/>
              </a:rPr>
              <a:t>Questions to Ask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9155" y="6247599"/>
            <a:ext cx="6403141" cy="323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3"/>
              </a:lnSpc>
            </a:pPr>
            <a:r>
              <a:rPr lang="en-US" sz="3860">
                <a:solidFill>
                  <a:srgbClr val="253140"/>
                </a:solidFill>
                <a:latin typeface="Nunito"/>
              </a:rPr>
              <a:t>WHAT IS YOUR FAVOURITE THING TO DO DURING THAT WEATHER / SEASON?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424179" y="5542055"/>
            <a:ext cx="6195444" cy="3936427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13" name="AutoShape 13"/>
          <p:cNvSpPr/>
          <p:nvPr/>
        </p:nvSpPr>
        <p:spPr>
          <a:xfrm>
            <a:off x="9823264" y="5815296"/>
            <a:ext cx="7401084" cy="4244055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14" name="TextBox 14"/>
          <p:cNvSpPr txBox="1"/>
          <p:nvPr/>
        </p:nvSpPr>
        <p:spPr>
          <a:xfrm>
            <a:off x="10106452" y="7055164"/>
            <a:ext cx="6834709" cy="1583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63"/>
              </a:lnSpc>
            </a:pPr>
            <a:r>
              <a:rPr lang="en-US" sz="3860">
                <a:solidFill>
                  <a:srgbClr val="253140"/>
                </a:solidFill>
                <a:latin typeface="Nunito"/>
              </a:rPr>
              <a:t>WHY DO YOU LIKE THAT WEATHER / SEASON ?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986915" y="192228"/>
            <a:ext cx="2493918" cy="2285335"/>
          </a:xfrm>
          <a:custGeom>
            <a:avLst/>
            <a:gdLst/>
            <a:ahLst/>
            <a:cxnLst/>
            <a:rect l="l" t="t" r="r" b="b"/>
            <a:pathLst>
              <a:path w="2493918" h="2285335">
                <a:moveTo>
                  <a:pt x="0" y="0"/>
                </a:moveTo>
                <a:lnTo>
                  <a:pt x="2493917" y="0"/>
                </a:lnTo>
                <a:lnTo>
                  <a:pt x="2493917" y="2285336"/>
                </a:lnTo>
                <a:lnTo>
                  <a:pt x="0" y="228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4860" y="-747790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0" y="0"/>
                </a:lnTo>
                <a:lnTo>
                  <a:pt x="20957720" y="11782580"/>
                </a:lnTo>
                <a:lnTo>
                  <a:pt x="0" y="11782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560675" y="2039687"/>
            <a:ext cx="11272484" cy="6490685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4" name="TextBox 4"/>
          <p:cNvSpPr txBox="1"/>
          <p:nvPr/>
        </p:nvSpPr>
        <p:spPr>
          <a:xfrm>
            <a:off x="4363979" y="3871955"/>
            <a:ext cx="9560042" cy="340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3000" spc="195" dirty="0">
                <a:solidFill>
                  <a:srgbClr val="333034"/>
                </a:solidFill>
                <a:latin typeface="More Sugar"/>
              </a:rPr>
              <a:t>THANK YOU!</a:t>
            </a:r>
          </a:p>
        </p:txBody>
      </p:sp>
      <p:sp>
        <p:nvSpPr>
          <p:cNvPr id="5" name="AutoShape 5"/>
          <p:cNvSpPr/>
          <p:nvPr/>
        </p:nvSpPr>
        <p:spPr>
          <a:xfrm rot="-5406310">
            <a:off x="3455144" y="317952"/>
            <a:ext cx="3067825" cy="0"/>
          </a:xfrm>
          <a:prstGeom prst="line">
            <a:avLst/>
          </a:prstGeom>
          <a:ln w="19050" cap="rnd">
            <a:solidFill>
              <a:srgbClr val="7272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503428" y="1366348"/>
            <a:ext cx="984675" cy="990076"/>
          </a:xfrm>
          <a:custGeom>
            <a:avLst/>
            <a:gdLst/>
            <a:ahLst/>
            <a:cxnLst/>
            <a:rect l="l" t="t" r="r" b="b"/>
            <a:pathLst>
              <a:path w="984675" h="990076">
                <a:moveTo>
                  <a:pt x="0" y="0"/>
                </a:moveTo>
                <a:lnTo>
                  <a:pt x="984675" y="0"/>
                </a:lnTo>
                <a:lnTo>
                  <a:pt x="984675" y="990076"/>
                </a:lnTo>
                <a:lnTo>
                  <a:pt x="0" y="99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-5406310">
            <a:off x="12097235" y="317952"/>
            <a:ext cx="3067825" cy="0"/>
          </a:xfrm>
          <a:prstGeom prst="line">
            <a:avLst/>
          </a:prstGeom>
          <a:ln w="19050" cap="rnd">
            <a:solidFill>
              <a:srgbClr val="7272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3145519" y="1366348"/>
            <a:ext cx="984675" cy="990076"/>
          </a:xfrm>
          <a:custGeom>
            <a:avLst/>
            <a:gdLst/>
            <a:ahLst/>
            <a:cxnLst/>
            <a:rect l="l" t="t" r="r" b="b"/>
            <a:pathLst>
              <a:path w="984675" h="990076">
                <a:moveTo>
                  <a:pt x="0" y="0"/>
                </a:moveTo>
                <a:lnTo>
                  <a:pt x="984675" y="0"/>
                </a:lnTo>
                <a:lnTo>
                  <a:pt x="984675" y="990076"/>
                </a:lnTo>
                <a:lnTo>
                  <a:pt x="0" y="99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18652" y="5983556"/>
            <a:ext cx="3934080" cy="4098000"/>
          </a:xfrm>
          <a:custGeom>
            <a:avLst/>
            <a:gdLst/>
            <a:ahLst/>
            <a:cxnLst/>
            <a:rect l="l" t="t" r="r" b="b"/>
            <a:pathLst>
              <a:path w="3934080" h="4098000">
                <a:moveTo>
                  <a:pt x="0" y="0"/>
                </a:moveTo>
                <a:lnTo>
                  <a:pt x="3934081" y="0"/>
                </a:lnTo>
                <a:lnTo>
                  <a:pt x="3934081" y="4098000"/>
                </a:lnTo>
                <a:lnTo>
                  <a:pt x="0" y="409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871555">
            <a:off x="2796896" y="7907320"/>
            <a:ext cx="1971804" cy="645318"/>
          </a:xfrm>
          <a:custGeom>
            <a:avLst/>
            <a:gdLst/>
            <a:ahLst/>
            <a:cxnLst/>
            <a:rect l="l" t="t" r="r" b="b"/>
            <a:pathLst>
              <a:path w="1971804" h="645318">
                <a:moveTo>
                  <a:pt x="0" y="0"/>
                </a:moveTo>
                <a:lnTo>
                  <a:pt x="1971804" y="0"/>
                </a:lnTo>
                <a:lnTo>
                  <a:pt x="1971804" y="645317"/>
                </a:lnTo>
                <a:lnTo>
                  <a:pt x="0" y="645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1467" y="2504007"/>
            <a:ext cx="2371475" cy="448424"/>
          </a:xfrm>
          <a:custGeom>
            <a:avLst/>
            <a:gdLst/>
            <a:ahLst/>
            <a:cxnLst/>
            <a:rect l="l" t="t" r="r" b="b"/>
            <a:pathLst>
              <a:path w="2371475" h="448424">
                <a:moveTo>
                  <a:pt x="0" y="0"/>
                </a:moveTo>
                <a:lnTo>
                  <a:pt x="2371475" y="0"/>
                </a:lnTo>
                <a:lnTo>
                  <a:pt x="2371475" y="448425"/>
                </a:lnTo>
                <a:lnTo>
                  <a:pt x="0" y="448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3 Module 4</dc:title>
  <cp:revision>12</cp:revision>
  <dcterms:created xsi:type="dcterms:W3CDTF">2006-08-16T00:00:00Z</dcterms:created>
  <dcterms:modified xsi:type="dcterms:W3CDTF">2023-06-22T02:43:30Z</dcterms:modified>
  <dc:identifier>DAFlcf6L5XM</dc:identifier>
</cp:coreProperties>
</file>